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81" r:id="rId4"/>
    <p:sldId id="294" r:id="rId5"/>
    <p:sldId id="280" r:id="rId6"/>
    <p:sldId id="263" r:id="rId7"/>
    <p:sldId id="270" r:id="rId8"/>
    <p:sldId id="306" r:id="rId9"/>
    <p:sldId id="261" r:id="rId10"/>
    <p:sldId id="264" r:id="rId11"/>
    <p:sldId id="278" r:id="rId12"/>
    <p:sldId id="289" r:id="rId13"/>
    <p:sldId id="297" r:id="rId14"/>
    <p:sldId id="295" r:id="rId15"/>
    <p:sldId id="296" r:id="rId16"/>
    <p:sldId id="285" r:id="rId17"/>
    <p:sldId id="304" r:id="rId18"/>
    <p:sldId id="303" r:id="rId19"/>
    <p:sldId id="302" r:id="rId20"/>
    <p:sldId id="301" r:id="rId21"/>
    <p:sldId id="305" r:id="rId22"/>
    <p:sldId id="272" r:id="rId23"/>
    <p:sldId id="262" r:id="rId24"/>
    <p:sldId id="271" r:id="rId25"/>
    <p:sldId id="287" r:id="rId26"/>
    <p:sldId id="28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8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1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4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4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2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5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5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7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6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CEA74-F93B-4FDB-AA17-C3E9026C7E1D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C03C-92DB-4EE3-BC94-178C4D0E2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2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17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13922"/>
            <a:ext cx="2535810" cy="34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3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523348"/>
            <a:ext cx="2535810" cy="334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93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440061"/>
            <a:ext cx="5151119" cy="45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00" y="926173"/>
            <a:ext cx="5208500" cy="29549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09" y="3881120"/>
            <a:ext cx="4450281" cy="29390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14413"/>
            <a:ext cx="4802100" cy="25993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342640"/>
            <a:ext cx="4874004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8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826863"/>
            <a:ext cx="7955605" cy="347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80" y="4302760"/>
            <a:ext cx="767080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84" t="1048" r="699" b="758"/>
          <a:stretch/>
        </p:blipFill>
        <p:spPr>
          <a:xfrm>
            <a:off x="8382000" y="1600199"/>
            <a:ext cx="3525520" cy="46888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3" y="893002"/>
            <a:ext cx="5456393" cy="1414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63" y="2377063"/>
            <a:ext cx="4462659" cy="40054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949"/>
          <a:stretch/>
        </p:blipFill>
        <p:spPr>
          <a:xfrm>
            <a:off x="4691022" y="2307397"/>
            <a:ext cx="3426249" cy="41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22" y="1468799"/>
            <a:ext cx="3711677" cy="46170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99" y="1468799"/>
            <a:ext cx="5606681" cy="442400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101840" y="5384800"/>
            <a:ext cx="236728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040" y="1468799"/>
            <a:ext cx="2912823" cy="44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6" y="1353145"/>
            <a:ext cx="4152564" cy="4854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80" y="2326640"/>
            <a:ext cx="6797040" cy="27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7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0" y="1511657"/>
            <a:ext cx="5094420" cy="4594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059" y="1394816"/>
            <a:ext cx="4951857" cy="48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1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82" y="1324642"/>
            <a:ext cx="3932058" cy="49072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696" y="1226885"/>
            <a:ext cx="4237087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97" y="1178559"/>
            <a:ext cx="4584405" cy="53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3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400800"/>
            <a:ext cx="253581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72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자바발표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729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4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9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2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400800"/>
            <a:ext cx="253581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2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495068"/>
            <a:ext cx="2535810" cy="36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2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40" y="1517717"/>
            <a:ext cx="4883319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1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400800"/>
            <a:ext cx="253581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6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0</Words>
  <Application>Microsoft Office PowerPoint</Application>
  <PresentationFormat>와이드스크린</PresentationFormat>
  <Paragraphs>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Jiyoung Lim</dc:creator>
  <cp:lastModifiedBy>Jiyoung Lim</cp:lastModifiedBy>
  <cp:revision>27</cp:revision>
  <dcterms:created xsi:type="dcterms:W3CDTF">2016-12-06T14:30:27Z</dcterms:created>
  <dcterms:modified xsi:type="dcterms:W3CDTF">2016-12-07T03:56:24Z</dcterms:modified>
</cp:coreProperties>
</file>